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E5140-0634-49C2-82B8-0B32837C3A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dirty="0"/>
              <a:t>Лекция </a:t>
            </a:r>
            <a:r>
              <a:rPr lang="ru-RU" dirty="0"/>
              <a:t>9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893CC7-17C5-4BAE-ADDA-7494A16CF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4343401"/>
            <a:ext cx="10993546" cy="5903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6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C71DA-3839-4B57-97CC-18D2E2CA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6841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netplan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A38275-125B-4204-A8B0-215F479C8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653" y="2098779"/>
            <a:ext cx="6888694" cy="41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31E35-0D7F-4D97-9078-B589BAA8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Vim editor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284AC0-C8E0-4161-8714-914F49BF0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996" y="2186525"/>
            <a:ext cx="5792008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6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461C5-BC24-4999-8C4C-9FC550C5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Netplan</a:t>
            </a:r>
            <a:r>
              <a:rPr lang="en-US" dirty="0">
                <a:solidFill>
                  <a:srgbClr val="FFC000"/>
                </a:solidFill>
              </a:rPr>
              <a:t> try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0A016C-2DD4-47DE-8589-E7223FDFA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88" y="2519947"/>
            <a:ext cx="894522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1AD08-6F18-4F30-9AE2-BDB2EF8F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Netplan</a:t>
            </a:r>
            <a:r>
              <a:rPr lang="en-US" dirty="0">
                <a:solidFill>
                  <a:srgbClr val="FFC000"/>
                </a:solidFill>
              </a:rPr>
              <a:t> try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872ED3-3949-492E-83EC-50F9E3327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324" y="2181225"/>
            <a:ext cx="8705351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8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008C-05BC-49DD-A2C5-DE688599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ping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75F261-7DD0-4976-9B29-1E7E27A81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888" y="2181762"/>
            <a:ext cx="8764223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A2311-7773-4CD3-8668-ADC6C3C7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18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Сетевая конфигурация в </a:t>
            </a:r>
            <a:r>
              <a:rPr lang="en-US" dirty="0">
                <a:solidFill>
                  <a:srgbClr val="FFC000"/>
                </a:solidFill>
              </a:rPr>
              <a:t>ubuntu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5AD94-8D4A-433A-B1A8-3D8B2282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kk-KZ" dirty="0"/>
              <a:t>конфигурация</a:t>
            </a:r>
          </a:p>
          <a:p>
            <a:r>
              <a:rPr lang="kk-KZ" dirty="0"/>
              <a:t>Разрешение имен</a:t>
            </a:r>
          </a:p>
          <a:p>
            <a:r>
              <a:rPr lang="kk-KZ" dirty="0"/>
              <a:t>Маршрутизация между сетями</a:t>
            </a:r>
          </a:p>
          <a:p>
            <a:r>
              <a:rPr lang="kk-KZ" dirty="0"/>
              <a:t>Использование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kk-KZ" dirty="0"/>
              <a:t>команд</a:t>
            </a:r>
          </a:p>
          <a:p>
            <a:r>
              <a:rPr lang="kk-KZ" dirty="0"/>
              <a:t>Настройка временных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kk-KZ" dirty="0"/>
              <a:t>адресов</a:t>
            </a:r>
          </a:p>
          <a:p>
            <a:r>
              <a:rPr lang="kk-KZ" dirty="0"/>
              <a:t>Настройка постоянных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ru-RU" dirty="0"/>
              <a:t>адресов</a:t>
            </a:r>
          </a:p>
        </p:txBody>
      </p:sp>
    </p:spTree>
    <p:extLst>
      <p:ext uri="{BB962C8B-B14F-4D97-AF65-F5344CB8AC3E}">
        <p14:creationId xmlns:p14="http://schemas.microsoft.com/office/powerpoint/2010/main" val="66542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71B10-908D-4E28-9675-BEE52488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317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Установка сетевых инструментов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E82F46-EBE4-4413-8D4C-91E1E389F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601" y="2391690"/>
            <a:ext cx="9352797" cy="20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4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D92BA-0D8D-47D6-B070-32D06260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684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Демонстрация </a:t>
            </a:r>
            <a:r>
              <a:rPr lang="en-US" dirty="0" err="1">
                <a:solidFill>
                  <a:srgbClr val="FFC000"/>
                </a:solidFill>
              </a:rPr>
              <a:t>ip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kk-KZ" dirty="0">
                <a:solidFill>
                  <a:srgbClr val="FFC000"/>
                </a:solidFill>
              </a:rPr>
              <a:t>адреса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93F094-683D-4748-B3FB-AAD94A2E3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876" y="2181225"/>
            <a:ext cx="8180247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0D0C4-9603-4D12-A831-4EE35F60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684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Добавление </a:t>
            </a:r>
            <a:r>
              <a:rPr lang="en-US" dirty="0">
                <a:solidFill>
                  <a:srgbClr val="FFC000"/>
                </a:solidFill>
              </a:rPr>
              <a:t>IP </a:t>
            </a:r>
            <a:r>
              <a:rPr lang="kk-KZ" dirty="0">
                <a:solidFill>
                  <a:srgbClr val="FFC000"/>
                </a:solidFill>
              </a:rPr>
              <a:t>адреса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4F84B9-9D3A-4DFE-882A-EDE194C06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209704"/>
            <a:ext cx="11029950" cy="36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282E9-1468-4DD6-8DAE-345A3E05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187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Пинг </a:t>
            </a:r>
            <a:r>
              <a:rPr lang="en-US" dirty="0" err="1">
                <a:solidFill>
                  <a:srgbClr val="FFC000"/>
                </a:solidFill>
              </a:rPr>
              <a:t>ip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kk-KZ" dirty="0">
                <a:solidFill>
                  <a:srgbClr val="FFC000"/>
                </a:solidFill>
              </a:rPr>
              <a:t>адреса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F7CA86-58C9-4F3D-905B-C2D53DAA6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640" y="2181225"/>
            <a:ext cx="6256719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5E363-F408-48AD-9E37-E2530392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Установка </a:t>
            </a:r>
            <a:r>
              <a:rPr lang="en-US" dirty="0">
                <a:solidFill>
                  <a:srgbClr val="FFC000"/>
                </a:solidFill>
              </a:rPr>
              <a:t>net-tools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306442-D3AD-4148-946D-1E540BBCC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283012"/>
            <a:ext cx="11029950" cy="34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5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424D4-86D4-4980-858A-C10B939E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1811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Команда </a:t>
            </a:r>
            <a:r>
              <a:rPr lang="en-US" dirty="0">
                <a:solidFill>
                  <a:srgbClr val="FFC000"/>
                </a:solidFill>
              </a:rPr>
              <a:t>ifconfig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CD9BFE-6254-4497-917C-AA4F1509E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5267" y="2181225"/>
            <a:ext cx="4641466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FCC07-93BA-4044-9A35-AE6F35C6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netplan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A16316-A73F-464A-980F-0A8BBB7AE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881" y="2181225"/>
            <a:ext cx="3678238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05479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181</TotalTime>
  <Words>49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Corbel</vt:lpstr>
      <vt:lpstr>Gill Sans MT</vt:lpstr>
      <vt:lpstr>Wingdings 2</vt:lpstr>
      <vt:lpstr>Дивиденд</vt:lpstr>
      <vt:lpstr>Лекция 9</vt:lpstr>
      <vt:lpstr>Сетевая конфигурация в ubuntu</vt:lpstr>
      <vt:lpstr>Установка сетевых инструментов</vt:lpstr>
      <vt:lpstr>Демонстрация ip адреса</vt:lpstr>
      <vt:lpstr>Добавление IP адреса</vt:lpstr>
      <vt:lpstr>Пинг ip адреса</vt:lpstr>
      <vt:lpstr>Установка net-tools</vt:lpstr>
      <vt:lpstr>Команда ifconfig</vt:lpstr>
      <vt:lpstr>netplan</vt:lpstr>
      <vt:lpstr>netplan</vt:lpstr>
      <vt:lpstr>Vim editor</vt:lpstr>
      <vt:lpstr>Netplan try</vt:lpstr>
      <vt:lpstr>Netplan try</vt:lpstr>
      <vt:lpstr>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</dc:title>
  <dc:creator>Владислав Карюкин</dc:creator>
  <cp:lastModifiedBy>Владислав Карюкин</cp:lastModifiedBy>
  <cp:revision>5</cp:revision>
  <dcterms:created xsi:type="dcterms:W3CDTF">2024-03-18T15:43:23Z</dcterms:created>
  <dcterms:modified xsi:type="dcterms:W3CDTF">2024-03-18T18:44:49Z</dcterms:modified>
</cp:coreProperties>
</file>